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27592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08</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156895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15305"/>
            <a:ext cx="4257035" cy="2123658"/>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09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08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09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жел соғады, күші 9-14, күндіз екпіні 15-20 м/с. Ауа температурасы </a:t>
            </a:r>
            <a:r>
              <a:rPr lang="kk-KZ" sz="1100">
                <a:latin typeface="Times New Roman" panose="02020603050405020304" pitchFamily="18" charset="0"/>
                <a:cs typeface="Times New Roman" panose="02020603050405020304" pitchFamily="18" charset="0"/>
              </a:rPr>
              <a:t>түнде 17-19 </a:t>
            </a:r>
            <a:r>
              <a:rPr lang="kk-KZ" sz="1100" dirty="0">
                <a:latin typeface="Times New Roman" panose="02020603050405020304" pitchFamily="18" charset="0"/>
                <a:cs typeface="Times New Roman" panose="02020603050405020304" pitchFamily="18" charset="0"/>
              </a:rPr>
              <a:t>градус жылы, күндіз 35-37 градус қатты ыстық</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10</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10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 екпіні 15-20</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55088</TotalTime>
  <Words>615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7807</cp:revision>
  <cp:lastPrinted>2025-07-15T07:11:11Z</cp:lastPrinted>
  <dcterms:created xsi:type="dcterms:W3CDTF">2018-03-27T06:03:00Z</dcterms:created>
  <dcterms:modified xsi:type="dcterms:W3CDTF">2026-06-08T06:48:28Z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